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</p:sldIdLst>
  <p:sldSz cx="6858000" cy="9906000" type="A4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2286" y="-6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171450" y="330200"/>
            <a:ext cx="6521958" cy="8717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158749" y="7733502"/>
            <a:ext cx="6542532" cy="1923393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311400"/>
            <a:ext cx="5829300" cy="257126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36446"/>
            <a:ext cx="4800600" cy="212795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30200"/>
            <a:ext cx="6521958" cy="684174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4535579" y="6071855"/>
            <a:ext cx="2157322" cy="1031371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1964490" y="5886530"/>
            <a:ext cx="4158386" cy="1227977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121546" y="5904256"/>
            <a:ext cx="4100985" cy="1118393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4207117" y="5884919"/>
            <a:ext cx="2481000" cy="941126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158749" y="5862357"/>
            <a:ext cx="6542532" cy="1920929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524" y="3558476"/>
            <a:ext cx="5829300" cy="2201333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524" y="2076315"/>
            <a:ext cx="4813301" cy="135749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07491" y="3869944"/>
            <a:ext cx="2866644" cy="49794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3869944"/>
            <a:ext cx="2866644" cy="49794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3868387"/>
            <a:ext cx="2866644" cy="924101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4953001"/>
            <a:ext cx="2865041" cy="389590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6150" y="3868385"/>
            <a:ext cx="2866644" cy="924101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4953001"/>
            <a:ext cx="2866644" cy="389590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71450" y="330200"/>
            <a:ext cx="6521958" cy="20604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158749" y="1031609"/>
            <a:ext cx="6542532" cy="1920929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30200"/>
            <a:ext cx="6521958" cy="20604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173134"/>
            <a:ext cx="2514600" cy="2751668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158749" y="1031609"/>
            <a:ext cx="6542532" cy="1923393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685800" y="3302000"/>
            <a:ext cx="2514600" cy="1809496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8972" y="2641600"/>
            <a:ext cx="2928057" cy="5503333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30200"/>
            <a:ext cx="6521958" cy="8717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158749" y="7733502"/>
            <a:ext cx="6542532" cy="1923393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5617" y="489186"/>
            <a:ext cx="2859484" cy="3509905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1250" y="4023548"/>
            <a:ext cx="2863850" cy="349767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8650" y="1981200"/>
            <a:ext cx="2674620" cy="4226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171450" y="330200"/>
            <a:ext cx="6521958" cy="20604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158749" y="1031609"/>
            <a:ext cx="6542532" cy="1923393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91268"/>
            <a:ext cx="1543050" cy="648170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91267"/>
            <a:ext cx="4514850" cy="6481705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 advTm="3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30200"/>
            <a:ext cx="6521958" cy="35661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158749" y="2425842"/>
            <a:ext cx="6542532" cy="1920929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488696"/>
            <a:ext cx="6172200" cy="1809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72754" y="9028015"/>
            <a:ext cx="2840018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29" y="9028015"/>
            <a:ext cx="2840018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93316" y="9028014"/>
            <a:ext cx="87137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051" y="3864563"/>
            <a:ext cx="5556250" cy="4984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Tm="3000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78196" y="0"/>
            <a:ext cx="6910130" cy="9905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84504" y="1856656"/>
            <a:ext cx="18473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uk-UA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uk-UA" sz="3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637" y="4491335"/>
            <a:ext cx="657673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Презентація групи </a:t>
            </a:r>
          </a:p>
          <a:p>
            <a:pPr algn="ctr"/>
            <a:r>
              <a:rPr lang="uk-UA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«КАПІТОШКА»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68760" y="1424608"/>
            <a:ext cx="403244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uk-UA" sz="36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Дитячий ясла-садок «Гвоздичка»</a:t>
            </a:r>
            <a:endParaRPr lang="ru-RU" sz="36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12" name="14_Kap-kap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547664" y="449133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 групі «</a:t>
            </a:r>
            <a:r>
              <a:rPr lang="uk-UA" dirty="0" err="1" smtClean="0"/>
              <a:t>Капітошка</a:t>
            </a:r>
            <a:r>
              <a:rPr lang="uk-UA" dirty="0" smtClean="0"/>
              <a:t>»</a:t>
            </a:r>
            <a:br>
              <a:rPr lang="uk-UA" dirty="0" smtClean="0"/>
            </a:br>
            <a:r>
              <a:rPr lang="uk-UA" dirty="0" smtClean="0"/>
              <a:t>весело гратися малятам</a:t>
            </a:r>
            <a:endParaRPr lang="ru-RU" dirty="0"/>
          </a:p>
        </p:txBody>
      </p:sp>
      <p:pic>
        <p:nvPicPr>
          <p:cNvPr id="1029" name="Picture 5" descr="D:\kisco\100MEDIA\PIC_362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5313040"/>
            <a:ext cx="3240360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діти7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024" y="3800872"/>
            <a:ext cx="3112789" cy="322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D:\kisco\lena\дет.сад\картинки\рисунки\2cbaba20fc9cл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720" y="3131837"/>
            <a:ext cx="2490496" cy="217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557360"/>
      </p:ext>
    </p:extLst>
  </p:cSld>
  <p:clrMapOvr>
    <a:masterClrMapping/>
  </p:clrMapOvr>
  <p:transition spd="slow" advTm="300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Є багато друзів:</a:t>
            </a:r>
            <a:br>
              <a:rPr lang="uk-UA" dirty="0" smtClean="0"/>
            </a:br>
            <a:r>
              <a:rPr lang="uk-UA" dirty="0" smtClean="0"/>
              <a:t>хлопчиків й дівчаток</a:t>
            </a:r>
            <a:endParaRPr lang="ru-RU" dirty="0"/>
          </a:p>
        </p:txBody>
      </p:sp>
      <p:pic>
        <p:nvPicPr>
          <p:cNvPr id="3074" name="Picture 2" descr="D:\lдіти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64" y="3666487"/>
            <a:ext cx="5256584" cy="295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kisco\100MEDIA\PIC_3576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888" y="6609184"/>
            <a:ext cx="412846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16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3000">
        <p:cut/>
      </p:transition>
    </mc:Choice>
    <mc:Fallback xmlns="">
      <p:transition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Поспішає в групу вранці дітвора,на малят чекає вже весела гра.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34" y="3944888"/>
            <a:ext cx="5994259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689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:dissolve/>
      </p:transition>
    </mc:Choice>
    <mc:Fallback xmlns="">
      <p:transition spd="slow" advTm="3000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Вас ласкаво просимо,в нашу групу йдіть,</a:t>
            </a:r>
            <a:r>
              <a:rPr lang="uk-UA" dirty="0" err="1" smtClean="0"/>
              <a:t>капітошки-діточки</a:t>
            </a:r>
            <a:r>
              <a:rPr lang="uk-UA" dirty="0" smtClean="0"/>
              <a:t> запрошують усіх!!!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792" y="2648744"/>
            <a:ext cx="3840427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5499900"/>
            <a:ext cx="5400600" cy="4050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810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Куточок  природи</a:t>
            </a:r>
            <a:endParaRPr lang="ru-RU" dirty="0"/>
          </a:p>
        </p:txBody>
      </p:sp>
      <p:pic>
        <p:nvPicPr>
          <p:cNvPr id="5123" name="Picture 3" descr="D:\IMG_20141029_121100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056" y="4736976"/>
            <a:ext cx="2433389" cy="405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група\IMG_20141029_12102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97" y="4823154"/>
            <a:ext cx="313702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31209" y="4768334"/>
            <a:ext cx="284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 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31209" y="4768334"/>
            <a:ext cx="284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  </a:t>
            </a:r>
            <a:endParaRPr lang="ru-RU" dirty="0"/>
          </a:p>
        </p:txBody>
      </p:sp>
      <p:pic>
        <p:nvPicPr>
          <p:cNvPr id="1026" name="Picture 2" descr="D:\kisco\lena\дет.сад\картинки\рисунки\2cbaba20fc9cл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944" y="3783707"/>
            <a:ext cx="813153" cy="116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43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000">
        <p:circle/>
      </p:transition>
    </mc:Choice>
    <mc:Fallback xmlns="">
      <p:transition spd="slow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Куточок книги</a:t>
            </a:r>
            <a:endParaRPr lang="ru-RU" dirty="0"/>
          </a:p>
        </p:txBody>
      </p:sp>
      <p:pic>
        <p:nvPicPr>
          <p:cNvPr id="6146" name="Picture 2" descr="D:\група\IMG_20141029_12055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971660"/>
            <a:ext cx="2865438" cy="477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група\IMG_20141029_120416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563" y="3971661"/>
            <a:ext cx="2865437" cy="477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39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00">
        <p14:flash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Куточок чергових</a:t>
            </a:r>
            <a:endParaRPr lang="ru-RU" dirty="0"/>
          </a:p>
        </p:txBody>
      </p:sp>
      <p:pic>
        <p:nvPicPr>
          <p:cNvPr id="7170" name="Picture 2" descr="D:\IMG_20141029_11532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971660"/>
            <a:ext cx="2865438" cy="477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IMG_20141029_115532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563" y="3971661"/>
            <a:ext cx="2865437" cy="477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98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3000">
        <p:checker/>
      </p:transition>
    </mc:Choice>
    <mc:Fallback xmlns="">
      <p:transition spd="slow" advTm="3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Народознавчий та музичний куточки</a:t>
            </a:r>
            <a:endParaRPr lang="ru-RU" dirty="0"/>
          </a:p>
        </p:txBody>
      </p:sp>
      <p:pic>
        <p:nvPicPr>
          <p:cNvPr id="8194" name="Picture 2" descr="D:\IMG_20141029_12023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971660"/>
            <a:ext cx="2865438" cy="477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IMG_20141029_121134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563" y="3971661"/>
            <a:ext cx="2865437" cy="477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kisco\lena\дет.сад\картинки\рисунки\2cbaba20fc9cл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800" y="2864768"/>
            <a:ext cx="1007978" cy="88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93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3000">
        <p:cut/>
      </p:transition>
    </mc:Choice>
    <mc:Fallback xmlns="">
      <p:transition advTm="3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Куточок дидактичних ігор</a:t>
            </a:r>
            <a:endParaRPr lang="ru-RU" dirty="0"/>
          </a:p>
        </p:txBody>
      </p:sp>
      <p:pic>
        <p:nvPicPr>
          <p:cNvPr id="4098" name="Picture 2" descr="D:\діти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8" y="3008784"/>
            <a:ext cx="396044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діти3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944" y="6105128"/>
            <a:ext cx="3641080" cy="36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11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doors dir="vert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Художній куточок</a:t>
            </a:r>
            <a:endParaRPr lang="ru-RU" dirty="0"/>
          </a:p>
        </p:txBody>
      </p:sp>
      <p:pic>
        <p:nvPicPr>
          <p:cNvPr id="10242" name="Picture 2" descr="D:\IMG_20141029_120010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3008784"/>
            <a:ext cx="2865437" cy="4775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діти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976" y="4808984"/>
            <a:ext cx="3168352" cy="391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663726"/>
      </p:ext>
    </p:extLst>
  </p:cSld>
  <p:clrMapOvr>
    <a:masterClrMapping/>
  </p:clrMapOvr>
  <p:transition spd="slow" advTm="3000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Театральний куточок</a:t>
            </a:r>
            <a:endParaRPr lang="ru-RU" dirty="0"/>
          </a:p>
        </p:txBody>
      </p:sp>
      <p:pic>
        <p:nvPicPr>
          <p:cNvPr id="11266" name="Picture 2" descr="D:\IMG_20141029_12064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3080792"/>
            <a:ext cx="2808312" cy="396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D:\діти1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896" y="5553620"/>
            <a:ext cx="4104455" cy="393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kisco\lena\дет.сад\картинки\рисунки\2cbaba20fc9cл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064" y="4016896"/>
            <a:ext cx="1255065" cy="1097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987617"/>
      </p:ext>
    </p:extLst>
  </p:cSld>
  <p:clrMapOvr>
    <a:masterClrMapping/>
  </p:clrMapOvr>
  <p:transition spd="slow" advTm="3000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Спортивний куточок</a:t>
            </a:r>
            <a:endParaRPr lang="ru-RU" dirty="0"/>
          </a:p>
        </p:txBody>
      </p:sp>
      <p:pic>
        <p:nvPicPr>
          <p:cNvPr id="12290" name="Picture 2" descr="D:\kisco\100MEDIA\PIC_3574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872" y="3656856"/>
            <a:ext cx="3936439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D:\IMG_20141029_12140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88" y="6609184"/>
            <a:ext cx="4200469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49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14:gallery dir="l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Куточок сюжетних ігор</a:t>
            </a:r>
            <a:endParaRPr lang="ru-RU" dirty="0"/>
          </a:p>
        </p:txBody>
      </p:sp>
      <p:pic>
        <p:nvPicPr>
          <p:cNvPr id="13314" name="Picture 2" descr="D:\IMG_20141029_12124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6180454"/>
            <a:ext cx="3384376" cy="279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D:\IMG_20141029_121257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952" y="3800872"/>
            <a:ext cx="3456384" cy="2692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:\kisco\lena\дет.сад\картинки\рисунки\2cbaba20fc9cл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049" y="4160912"/>
            <a:ext cx="1502151" cy="131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215431"/>
      </p:ext>
    </p:extLst>
  </p:cSld>
  <p:clrMapOvr>
    <a:masterClrMapping/>
  </p:clrMapOvr>
  <p:transition spd="slow" advTm="3000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Наша роздягальня</a:t>
            </a:r>
            <a:endParaRPr lang="ru-RU" dirty="0"/>
          </a:p>
        </p:txBody>
      </p:sp>
      <p:pic>
        <p:nvPicPr>
          <p:cNvPr id="14339" name="Picture 3" descr="D:\IMG_20141029_121548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63" y="3368824"/>
            <a:ext cx="3118271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D:\kisco\100MEDIA\PIC_3628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944" y="5529064"/>
            <a:ext cx="3441501" cy="25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kisco\lena\дет.сад\картинки\рисунки\2cbaba20fc9cл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2538626"/>
            <a:ext cx="946795" cy="82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801407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Групова кімната</a:t>
            </a:r>
            <a:endParaRPr lang="ru-RU" dirty="0"/>
          </a:p>
        </p:txBody>
      </p:sp>
      <p:pic>
        <p:nvPicPr>
          <p:cNvPr id="15364" name="Picture 4" descr="D:\IMG_20141029_121703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72" y="3748737"/>
            <a:ext cx="4032448" cy="241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D:\IMG_20141029_12175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895" y="6465168"/>
            <a:ext cx="444049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159135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Будівельний куточок </a:t>
            </a:r>
            <a:br>
              <a:rPr lang="uk-UA" dirty="0" smtClean="0"/>
            </a:br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72" y="3324000"/>
            <a:ext cx="3240360" cy="2876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493" y="5961112"/>
            <a:ext cx="3547362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D:\kisco\lena\дет.сад\картинки\рисунки\2cbaba20fc9cл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096" y="4088904"/>
            <a:ext cx="1584513" cy="138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955176"/>
      </p:ext>
    </p:extLst>
  </p:cSld>
  <p:clrMapOvr>
    <a:masterClrMapping/>
  </p:clrMapOvr>
  <p:transition spd="slow" advTm="3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кінець</a:t>
            </a:r>
            <a:endParaRPr lang="ru-RU" dirty="0"/>
          </a:p>
        </p:txBody>
      </p:sp>
      <p:pic>
        <p:nvPicPr>
          <p:cNvPr id="16386" name="Picture 2" descr="D:\kisco\lena\дет.сад\картинки\рисунки\2cbaba20fc9cл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" y="5889104"/>
            <a:ext cx="4320480" cy="377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1700808" y="3872880"/>
            <a:ext cx="3960440" cy="2736304"/>
          </a:xfrm>
          <a:prstGeom prst="wedgeEllipse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dirty="0" smtClean="0">
                <a:latin typeface="+mj-lt"/>
              </a:rPr>
              <a:t>До зустрічі !</a:t>
            </a:r>
            <a:endParaRPr lang="ru-RU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53094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228</TotalTime>
  <Words>71</Words>
  <Application>Microsoft Office PowerPoint</Application>
  <PresentationFormat>Лист A4 (210x297 мм)</PresentationFormat>
  <Paragraphs>23</Paragraphs>
  <Slides>18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Волна</vt:lpstr>
      <vt:lpstr>Презентация PowerPoint</vt:lpstr>
      <vt:lpstr>В групі «Капітошка» весело гратися малятам</vt:lpstr>
      <vt:lpstr>Є багато друзів: хлопчиків й дівчаток</vt:lpstr>
      <vt:lpstr>Поспішає в групу вранці дітвора,на малят чекає вже весела гра.</vt:lpstr>
      <vt:lpstr>Вас ласкаво просимо,в нашу групу йдіть,капітошки-діточки запрошують усіх!!!</vt:lpstr>
      <vt:lpstr>Куточок  природи</vt:lpstr>
      <vt:lpstr>Куточок книги</vt:lpstr>
      <vt:lpstr>Куточок чергових</vt:lpstr>
      <vt:lpstr>Народознавчий та музичний куточки</vt:lpstr>
      <vt:lpstr>Куточок дидактичних ігор</vt:lpstr>
      <vt:lpstr>Художній куточок</vt:lpstr>
      <vt:lpstr>Театральний куточок</vt:lpstr>
      <vt:lpstr>Спортивний куточок</vt:lpstr>
      <vt:lpstr>Куточок сюжетних ігор</vt:lpstr>
      <vt:lpstr>Наша роздягальня</vt:lpstr>
      <vt:lpstr>Групова кімната</vt:lpstr>
      <vt:lpstr>Будівельний куточок  </vt:lpstr>
      <vt:lpstr>кінець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admin</cp:lastModifiedBy>
  <cp:revision>22</cp:revision>
  <dcterms:created xsi:type="dcterms:W3CDTF">2014-10-28T12:53:11Z</dcterms:created>
  <dcterms:modified xsi:type="dcterms:W3CDTF">2014-10-30T19:26:04Z</dcterms:modified>
</cp:coreProperties>
</file>